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70" r:id="rId5"/>
    <p:sldId id="268" r:id="rId6"/>
    <p:sldId id="262" r:id="rId7"/>
    <p:sldId id="271" r:id="rId8"/>
    <p:sldId id="264" r:id="rId9"/>
    <p:sldId id="269" r:id="rId10"/>
    <p:sldId id="272" r:id="rId11"/>
    <p:sldId id="266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A6D10-10A1-4126-9649-022A6A6D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polynôme et syndrome  +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876764-20CF-43BC-B031-E6BC81B8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651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25" y="727318"/>
            <a:ext cx="2425202" cy="850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4" y="165101"/>
            <a:ext cx="3851516" cy="36056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1978772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632702" y="1577616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67832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66120" y="2222497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02" y="219660"/>
            <a:ext cx="2425202" cy="19462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F3F79F0-C60B-45E0-B09A-DF4A84C71CC6}"/>
              </a:ext>
            </a:extLst>
          </p:cNvPr>
          <p:cNvSpPr txBox="1"/>
          <p:nvPr/>
        </p:nvSpPr>
        <p:spPr>
          <a:xfrm>
            <a:off x="791182" y="2368547"/>
            <a:ext cx="3657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-Théorie associé : </a:t>
            </a:r>
            <a:r>
              <a:rPr lang="fr-FR" dirty="0" err="1"/>
              <a:t>polynome</a:t>
            </a:r>
            <a:r>
              <a:rPr lang="fr-FR" dirty="0"/>
              <a:t> à </a:t>
            </a:r>
            <a:r>
              <a:rPr lang="fr-FR" dirty="0" err="1"/>
              <a:t>coeff</a:t>
            </a:r>
            <a:r>
              <a:rPr lang="fr-FR" dirty="0"/>
              <a:t> dans F2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Implementation</a:t>
            </a:r>
            <a:r>
              <a:rPr lang="fr-FR" dirty="0"/>
              <a:t> informatique des opérations: </a:t>
            </a:r>
            <a:r>
              <a:rPr lang="fr-FR" dirty="0" err="1"/>
              <a:t>pyfinite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D92925C-8403-40F7-8E26-50D914921F70}"/>
              </a:ext>
            </a:extLst>
          </p:cNvPr>
          <p:cNvCxnSpPr/>
          <p:nvPr/>
        </p:nvCxnSpPr>
        <p:spPr>
          <a:xfrm flipH="1">
            <a:off x="2547892" y="4342376"/>
            <a:ext cx="383844" cy="66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90" y="5117314"/>
            <a:ext cx="1687247" cy="483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04DDD7-1D82-4AB6-83A6-BB371BB3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622" y="5648292"/>
            <a:ext cx="1571625" cy="590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5D8A7D-683A-42C1-9E24-89A1C45BD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966" y="5797268"/>
            <a:ext cx="4476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365125"/>
            <a:ext cx="10515600" cy="1325563"/>
          </a:xfrm>
        </p:spPr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0" y="2674440"/>
            <a:ext cx="11112940" cy="1453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FE3EFE-17C0-44CB-B42E-35E521F9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75" y="5465772"/>
            <a:ext cx="1681111" cy="53178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2152791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4ECB4C0-47F2-4051-AAA4-2DB026398F87}"/>
              </a:ext>
            </a:extLst>
          </p:cNvPr>
          <p:cNvSpPr txBox="1">
            <a:spLocks/>
          </p:cNvSpPr>
          <p:nvPr/>
        </p:nvSpPr>
        <p:spPr>
          <a:xfrm>
            <a:off x="924612" y="4528972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 principale du codage de Reed Salomon   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553771"/>
              </p:ext>
            </p:extLst>
          </p:nvPr>
        </p:nvGraphicFramePr>
        <p:xfrm>
          <a:off x="1799001" y="214767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663307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742789" y="3852608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DC0631B-F21F-4FF1-BE2A-09DEBD69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766" y="5005540"/>
            <a:ext cx="1687247" cy="4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Localisation des erreurs : comment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>
            <a:off x="9437623" y="2648169"/>
            <a:ext cx="0" cy="44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280</Words>
  <Application>Microsoft Office PowerPoint</Application>
  <PresentationFormat>Grand écran</PresentationFormat>
  <Paragraphs>62</Paragraphs>
  <Slides>12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</vt:lpstr>
      <vt:lpstr>Reed Solomon:</vt:lpstr>
      <vt:lpstr>Efficacités comparées</vt:lpstr>
      <vt:lpstr>Décodage de Reed-Solomon</vt:lpstr>
      <vt:lpstr>Décodage de Reed-Solomon par la méthode des Polynômes</vt:lpstr>
      <vt:lpstr>Décodage de Reed-Solomon par la méthode des Syndromes</vt:lpstr>
      <vt:lpstr>Complexité polynôme et syndrome  + comparaison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49</cp:revision>
  <dcterms:created xsi:type="dcterms:W3CDTF">2021-01-08T13:56:20Z</dcterms:created>
  <dcterms:modified xsi:type="dcterms:W3CDTF">2021-05-20T07:35:36Z</dcterms:modified>
</cp:coreProperties>
</file>